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C1CC-A7FE-49AD-A830-7437BAAAF301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56F53-E0D7-42D6-8CEF-F50E004F4F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C1CC-A7FE-49AD-A830-7437BAAAF301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56F53-E0D7-42D6-8CEF-F50E004F4F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C1CC-A7FE-49AD-A830-7437BAAAF301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56F53-E0D7-42D6-8CEF-F50E004F4F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C1CC-A7FE-49AD-A830-7437BAAAF301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56F53-E0D7-42D6-8CEF-F50E004F4F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C1CC-A7FE-49AD-A830-7437BAAAF301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56F53-E0D7-42D6-8CEF-F50E004F4F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C1CC-A7FE-49AD-A830-7437BAAAF301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56F53-E0D7-42D6-8CEF-F50E004F4F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C1CC-A7FE-49AD-A830-7437BAAAF301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56F53-E0D7-42D6-8CEF-F50E004F4F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C1CC-A7FE-49AD-A830-7437BAAAF301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56F53-E0D7-42D6-8CEF-F50E004F4F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C1CC-A7FE-49AD-A830-7437BAAAF301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56F53-E0D7-42D6-8CEF-F50E004F4F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C1CC-A7FE-49AD-A830-7437BAAAF301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56F53-E0D7-42D6-8CEF-F50E004F4F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C1CC-A7FE-49AD-A830-7437BAAAF301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56F53-E0D7-42D6-8CEF-F50E004F4F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FC1CC-A7FE-49AD-A830-7437BAAAF301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56F53-E0D7-42D6-8CEF-F50E004F4F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Panic of 1837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Claire Marie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1830’s:</a:t>
            </a:r>
          </a:p>
          <a:p>
            <a:pPr>
              <a:buNone/>
            </a:pPr>
            <a:r>
              <a:rPr lang="en-US" u="sng" dirty="0" smtClean="0"/>
              <a:t>PROSPERITY    </a:t>
            </a:r>
          </a:p>
          <a:p>
            <a:pPr>
              <a:buFont typeface="Wingdings" pitchFamily="2" charset="2"/>
              <a:buChar char="v"/>
            </a:pPr>
            <a:r>
              <a:rPr lang="en-US" u="sng"/>
              <a:t> </a:t>
            </a:r>
            <a:r>
              <a:rPr lang="en-US" smtClean="0"/>
              <a:t>  </a:t>
            </a:r>
            <a:r>
              <a:rPr lang="en-US" u="sng" smtClean="0"/>
              <a:t>   </a:t>
            </a:r>
            <a:endParaRPr lang="en-US" u="sng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Panic of 1837</vt:lpstr>
      <vt:lpstr>Beginnings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nstarzynski</dc:creator>
  <cp:lastModifiedBy>nstarzynski</cp:lastModifiedBy>
  <cp:revision>2</cp:revision>
  <dcterms:created xsi:type="dcterms:W3CDTF">2010-12-20T15:24:27Z</dcterms:created>
  <dcterms:modified xsi:type="dcterms:W3CDTF">2010-12-20T15:28:51Z</dcterms:modified>
</cp:coreProperties>
</file>